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61" r:id="rId6"/>
    <p:sldId id="259" r:id="rId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798271-E7A9-42F7-8EA1-2C0A72F624A1}" type="datetimeFigureOut">
              <a:rPr lang="pt-BR" smtClean="0"/>
              <a:pPr/>
              <a:t>18/3/2010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97B8C9-7E2C-4728-AE55-E5DB4E5A0E5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97B8C9-7E2C-4728-AE55-E5DB4E5A0E54}" type="slidenum">
              <a:rPr lang="pt-BR" smtClean="0"/>
              <a:pPr/>
              <a:t>3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Título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25" name="Subtítulo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31" name="Espaço Reservado para Data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3A4A433-8ED8-4C7C-8ED0-3BD43EA30130}" type="datetimeFigureOut">
              <a:rPr lang="pt-BR" smtClean="0"/>
              <a:pPr/>
              <a:t>18/3/2010</a:t>
            </a:fld>
            <a:endParaRPr lang="pt-BR" dirty="0"/>
          </a:p>
        </p:txBody>
      </p:sp>
      <p:sp>
        <p:nvSpPr>
          <p:cNvPr id="18" name="Espaço Reservado para Rodapé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pt-BR" dirty="0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BD555C0-C977-451F-883E-C2D6BD5A8BE6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4A433-8ED8-4C7C-8ED0-3BD43EA30130}" type="datetimeFigureOut">
              <a:rPr lang="pt-BR" smtClean="0"/>
              <a:pPr/>
              <a:t>18/3/2010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D555C0-C977-451F-883E-C2D6BD5A8BE6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3A4A433-8ED8-4C7C-8ED0-3BD43EA30130}" type="datetimeFigureOut">
              <a:rPr lang="pt-BR" smtClean="0"/>
              <a:pPr/>
              <a:t>18/3/2010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BD555C0-C977-451F-883E-C2D6BD5A8BE6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4A433-8ED8-4C7C-8ED0-3BD43EA30130}" type="datetimeFigureOut">
              <a:rPr lang="pt-BR" smtClean="0"/>
              <a:pPr/>
              <a:t>18/3/2010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D555C0-C977-451F-883E-C2D6BD5A8BE6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4A433-8ED8-4C7C-8ED0-3BD43EA30130}" type="datetimeFigureOut">
              <a:rPr lang="pt-BR" smtClean="0"/>
              <a:pPr/>
              <a:t>18/3/2010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D555C0-C977-451F-883E-C2D6BD5A8BE6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4A433-8ED8-4C7C-8ED0-3BD43EA30130}" type="datetimeFigureOut">
              <a:rPr lang="pt-BR" smtClean="0"/>
              <a:pPr/>
              <a:t>18/3/2010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D555C0-C977-451F-883E-C2D6BD5A8BE6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3A4A433-8ED8-4C7C-8ED0-3BD43EA30130}" type="datetimeFigureOut">
              <a:rPr lang="pt-BR" smtClean="0"/>
              <a:pPr/>
              <a:t>18/3/2010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D555C0-C977-451F-883E-C2D6BD5A8BE6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4A433-8ED8-4C7C-8ED0-3BD43EA30130}" type="datetimeFigureOut">
              <a:rPr lang="pt-BR" smtClean="0"/>
              <a:pPr/>
              <a:t>18/3/2010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D555C0-C977-451F-883E-C2D6BD5A8BE6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tângulo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4A433-8ED8-4C7C-8ED0-3BD43EA30130}" type="datetimeFigureOut">
              <a:rPr lang="pt-BR" smtClean="0"/>
              <a:pPr/>
              <a:t>18/3/2010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D555C0-C977-451F-883E-C2D6BD5A8BE6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10" name="Espaço Reservado para Imagem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t-BR" dirty="0" smtClean="0"/>
              <a:t>Clique no ícone para adicionar uma imagem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A4A433-8ED8-4C7C-8ED0-3BD43EA30130}" type="datetimeFigureOut">
              <a:rPr lang="pt-BR" smtClean="0"/>
              <a:pPr/>
              <a:t>18/3/2010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D555C0-C977-451F-883E-C2D6BD5A8BE6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23A4A433-8ED8-4C7C-8ED0-3BD43EA30130}" type="datetimeFigureOut">
              <a:rPr lang="pt-BR" smtClean="0"/>
              <a:pPr/>
              <a:t>18/3/2010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BD555C0-C977-451F-883E-C2D6BD5A8BE6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Espaço Reservado para Título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1" name="Espaço Reservado para Texto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27" name="Espaço Reservado para Data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23A4A433-8ED8-4C7C-8ED0-3BD43EA30130}" type="datetimeFigureOut">
              <a:rPr lang="pt-BR" smtClean="0"/>
              <a:pPr/>
              <a:t>18/3/2010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pt-BR" dirty="0"/>
          </a:p>
        </p:txBody>
      </p:sp>
      <p:sp>
        <p:nvSpPr>
          <p:cNvPr id="16" name="Espaço Reservado para Número de Slide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BD555C0-C977-451F-883E-C2D6BD5A8BE6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0.jpeg"/><Relationship Id="rId4" Type="http://schemas.openxmlformats.org/officeDocument/2006/relationships/image" Target="../media/image15.jpeg"/><Relationship Id="rId9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714644" y="3489790"/>
            <a:ext cx="6500826" cy="2868168"/>
          </a:xfrm>
        </p:spPr>
        <p:txBody>
          <a:bodyPr/>
          <a:lstStyle/>
          <a:p>
            <a:pPr algn="ctr"/>
            <a:r>
              <a:rPr lang="es-ES" sz="6000" dirty="0" smtClean="0"/>
              <a:t>PROJETO SOCIAL</a:t>
            </a:r>
            <a:br>
              <a:rPr lang="es-ES" sz="6000" dirty="0" smtClean="0"/>
            </a:br>
            <a:r>
              <a:rPr lang="es-ES" sz="6000" dirty="0" smtClean="0"/>
              <a:t>AMIGUINHOS DA REIJERS</a:t>
            </a:r>
            <a:endParaRPr lang="pt-BR" sz="6000" dirty="0"/>
          </a:p>
        </p:txBody>
      </p:sp>
      <p:pic>
        <p:nvPicPr>
          <p:cNvPr id="5" name="Imagem 4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" y="232148"/>
            <a:ext cx="2643206" cy="19824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m 5" descr="DSC0634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2" y="2428892"/>
            <a:ext cx="2666987" cy="200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m 7" descr="ladodireito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6116" y="142852"/>
            <a:ext cx="5214974" cy="32861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m 6" descr="DSC0228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32" y="4643446"/>
            <a:ext cx="2667019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800" dirty="0" smtClean="0"/>
              <a:t>AMIGUINHOS DA REIJERS</a:t>
            </a:r>
            <a:endParaRPr lang="pt-BR" sz="4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" dirty="0" smtClean="0"/>
              <a:t>O </a:t>
            </a:r>
            <a:r>
              <a:rPr lang="es-ES" dirty="0" err="1" smtClean="0"/>
              <a:t>projeto</a:t>
            </a:r>
            <a:r>
              <a:rPr lang="es-ES" dirty="0" smtClean="0"/>
              <a:t> </a:t>
            </a:r>
            <a:r>
              <a:rPr lang="es-ES" dirty="0" err="1" smtClean="0"/>
              <a:t>nasceu</a:t>
            </a:r>
            <a:r>
              <a:rPr lang="es-ES" dirty="0" smtClean="0"/>
              <a:t> no </a:t>
            </a:r>
            <a:r>
              <a:rPr lang="es-ES" dirty="0" err="1" smtClean="0"/>
              <a:t>coração</a:t>
            </a:r>
            <a:r>
              <a:rPr lang="es-ES" dirty="0" smtClean="0"/>
              <a:t> do </a:t>
            </a:r>
            <a:r>
              <a:rPr lang="es-ES" dirty="0" err="1" smtClean="0"/>
              <a:t>empresário</a:t>
            </a:r>
            <a:r>
              <a:rPr lang="es-ES" dirty="0" smtClean="0"/>
              <a:t> Roberto </a:t>
            </a:r>
            <a:r>
              <a:rPr lang="es-ES" dirty="0" err="1" smtClean="0"/>
              <a:t>Guilherme</a:t>
            </a:r>
            <a:r>
              <a:rPr lang="es-ES" dirty="0" smtClean="0"/>
              <a:t> </a:t>
            </a:r>
            <a:r>
              <a:rPr lang="es-ES" dirty="0" err="1" smtClean="0"/>
              <a:t>Reijers</a:t>
            </a:r>
            <a:r>
              <a:rPr lang="es-ES" dirty="0" smtClean="0"/>
              <a:t>. </a:t>
            </a:r>
          </a:p>
          <a:p>
            <a:pPr algn="just"/>
            <a:r>
              <a:rPr lang="es-ES" dirty="0" err="1" smtClean="0"/>
              <a:t>Uma</a:t>
            </a:r>
            <a:r>
              <a:rPr lang="es-ES" dirty="0" smtClean="0"/>
              <a:t> </a:t>
            </a:r>
            <a:r>
              <a:rPr lang="es-ES" dirty="0" err="1" smtClean="0"/>
              <a:t>paixão</a:t>
            </a:r>
            <a:r>
              <a:rPr lang="es-ES" dirty="0" smtClean="0"/>
              <a:t> que se </a:t>
            </a:r>
            <a:r>
              <a:rPr lang="es-ES" dirty="0" err="1" smtClean="0"/>
              <a:t>tornou</a:t>
            </a:r>
            <a:r>
              <a:rPr lang="es-ES" dirty="0" smtClean="0"/>
              <a:t> </a:t>
            </a:r>
            <a:r>
              <a:rPr lang="es-ES" dirty="0" err="1" smtClean="0"/>
              <a:t>realidade</a:t>
            </a:r>
            <a:r>
              <a:rPr lang="es-ES" dirty="0" smtClean="0"/>
              <a:t> para a vida de </a:t>
            </a:r>
            <a:r>
              <a:rPr lang="es-ES" dirty="0" err="1" smtClean="0"/>
              <a:t>muitas</a:t>
            </a:r>
            <a:r>
              <a:rPr lang="es-ES" dirty="0" smtClean="0"/>
              <a:t> </a:t>
            </a:r>
            <a:r>
              <a:rPr lang="es-ES" dirty="0" err="1" smtClean="0"/>
              <a:t>crianças</a:t>
            </a:r>
            <a:r>
              <a:rPr lang="es-ES" dirty="0" smtClean="0"/>
              <a:t> no </a:t>
            </a:r>
            <a:r>
              <a:rPr lang="es-ES" dirty="0" err="1" smtClean="0"/>
              <a:t>Município</a:t>
            </a:r>
            <a:r>
              <a:rPr lang="es-ES" dirty="0" smtClean="0"/>
              <a:t> de São Benedito no Ceará.</a:t>
            </a:r>
          </a:p>
          <a:p>
            <a:pPr algn="just"/>
            <a:r>
              <a:rPr lang="es-ES" b="1" dirty="0" smtClean="0"/>
              <a:t>MISSÃO</a:t>
            </a:r>
            <a:r>
              <a:rPr lang="es-ES" dirty="0" smtClean="0"/>
              <a:t> – Proporcionar </a:t>
            </a:r>
            <a:r>
              <a:rPr lang="es-ES" dirty="0" err="1" smtClean="0"/>
              <a:t>às</a:t>
            </a:r>
            <a:r>
              <a:rPr lang="es-ES" dirty="0" smtClean="0"/>
              <a:t> </a:t>
            </a:r>
            <a:r>
              <a:rPr lang="es-ES" dirty="0" err="1" smtClean="0"/>
              <a:t>crianças</a:t>
            </a:r>
            <a:r>
              <a:rPr lang="es-ES" dirty="0" smtClean="0"/>
              <a:t> da </a:t>
            </a:r>
            <a:r>
              <a:rPr lang="es-ES" dirty="0" err="1" smtClean="0"/>
              <a:t>comunidade</a:t>
            </a:r>
            <a:r>
              <a:rPr lang="es-ES" dirty="0" smtClean="0"/>
              <a:t> que </a:t>
            </a:r>
            <a:r>
              <a:rPr lang="es-ES" dirty="0" err="1" smtClean="0"/>
              <a:t>vivem</a:t>
            </a:r>
            <a:r>
              <a:rPr lang="es-ES" dirty="0" smtClean="0"/>
              <a:t> </a:t>
            </a:r>
            <a:r>
              <a:rPr lang="es-ES" dirty="0" err="1" smtClean="0"/>
              <a:t>em</a:t>
            </a:r>
            <a:r>
              <a:rPr lang="es-ES" dirty="0" smtClean="0"/>
              <a:t> </a:t>
            </a:r>
            <a:r>
              <a:rPr lang="es-ES" dirty="0" err="1" smtClean="0"/>
              <a:t>situação</a:t>
            </a:r>
            <a:r>
              <a:rPr lang="es-ES" dirty="0" smtClean="0"/>
              <a:t> de risco e </a:t>
            </a:r>
            <a:r>
              <a:rPr lang="es-ES" dirty="0" err="1" smtClean="0"/>
              <a:t>aos</a:t>
            </a:r>
            <a:r>
              <a:rPr lang="es-ES" dirty="0" smtClean="0"/>
              <a:t> </a:t>
            </a:r>
            <a:r>
              <a:rPr lang="es-ES" dirty="0" err="1" smtClean="0"/>
              <a:t>voluntários</a:t>
            </a:r>
            <a:r>
              <a:rPr lang="es-ES" dirty="0" smtClean="0"/>
              <a:t> </a:t>
            </a:r>
            <a:r>
              <a:rPr lang="es-ES" dirty="0" err="1" smtClean="0"/>
              <a:t>envolvidos</a:t>
            </a:r>
            <a:r>
              <a:rPr lang="es-ES" dirty="0" smtClean="0"/>
              <a:t> no </a:t>
            </a:r>
            <a:r>
              <a:rPr lang="es-ES" dirty="0" err="1" smtClean="0"/>
              <a:t>projeto</a:t>
            </a:r>
            <a:r>
              <a:rPr lang="es-ES" dirty="0" smtClean="0"/>
              <a:t>, oportunidades para se </a:t>
            </a:r>
            <a:r>
              <a:rPr lang="es-ES" dirty="0" err="1" smtClean="0"/>
              <a:t>desenvolverem</a:t>
            </a:r>
            <a:r>
              <a:rPr lang="es-ES" dirty="0" smtClean="0"/>
              <a:t> e se </a:t>
            </a:r>
            <a:r>
              <a:rPr lang="es-ES" dirty="0" err="1" smtClean="0"/>
              <a:t>transformarem</a:t>
            </a:r>
            <a:r>
              <a:rPr lang="es-ES" dirty="0" smtClean="0"/>
              <a:t> </a:t>
            </a:r>
            <a:r>
              <a:rPr lang="es-ES" dirty="0" err="1" smtClean="0"/>
              <a:t>em</a:t>
            </a:r>
            <a:r>
              <a:rPr lang="es-ES" dirty="0" smtClean="0"/>
              <a:t> seres humanos </a:t>
            </a:r>
            <a:r>
              <a:rPr lang="es-ES" dirty="0" err="1" smtClean="0"/>
              <a:t>melhores</a:t>
            </a:r>
            <a:r>
              <a:rPr lang="es-ES" dirty="0" smtClean="0"/>
              <a:t> e </a:t>
            </a:r>
            <a:r>
              <a:rPr lang="es-ES" dirty="0" err="1" smtClean="0"/>
              <a:t>com</a:t>
            </a:r>
            <a:r>
              <a:rPr lang="es-ES" dirty="0" smtClean="0"/>
              <a:t> sólidos valores humanos. </a:t>
            </a:r>
            <a:endParaRPr lang="pt-BR" dirty="0"/>
          </a:p>
        </p:txBody>
      </p:sp>
      <p:pic>
        <p:nvPicPr>
          <p:cNvPr id="4" name="Imagem 3" descr="ladodireito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2462" y="6105834"/>
            <a:ext cx="1164226" cy="8236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m 4" descr="DSC0844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72396" y="-24"/>
            <a:ext cx="1587481" cy="11906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m 5" descr="DSC023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20023" y="1142984"/>
            <a:ext cx="1524010" cy="1143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m 6" descr="DSC0230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72396" y="2321734"/>
            <a:ext cx="1571604" cy="1178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m 7" descr="DSC0079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48582" y="3518321"/>
            <a:ext cx="1595417" cy="1196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m 8" descr="1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548583" y="4732766"/>
            <a:ext cx="1595417" cy="11965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800" dirty="0" smtClean="0"/>
              <a:t>AMIGUINHOS DA REIJERS</a:t>
            </a:r>
            <a:endParaRPr lang="pt-BR" sz="4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dirty="0" smtClean="0"/>
              <a:t>VALORES DO PROJETO</a:t>
            </a:r>
          </a:p>
          <a:p>
            <a:r>
              <a:rPr lang="es-ES" dirty="0" err="1" smtClean="0"/>
              <a:t>Resgatar</a:t>
            </a:r>
            <a:r>
              <a:rPr lang="es-ES" dirty="0" smtClean="0"/>
              <a:t> valores humanos</a:t>
            </a:r>
          </a:p>
          <a:p>
            <a:r>
              <a:rPr lang="es-ES" dirty="0" err="1" smtClean="0"/>
              <a:t>Aprendizado</a:t>
            </a:r>
            <a:r>
              <a:rPr lang="es-ES" dirty="0" smtClean="0"/>
              <a:t> dentro e </a:t>
            </a:r>
            <a:r>
              <a:rPr lang="es-ES" dirty="0" err="1" smtClean="0"/>
              <a:t>fora</a:t>
            </a:r>
            <a:r>
              <a:rPr lang="es-ES" dirty="0" smtClean="0"/>
              <a:t> da </a:t>
            </a:r>
            <a:r>
              <a:rPr lang="es-ES" dirty="0" err="1" smtClean="0"/>
              <a:t>escola</a:t>
            </a:r>
            <a:endParaRPr lang="es-ES" dirty="0" smtClean="0"/>
          </a:p>
          <a:p>
            <a:r>
              <a:rPr lang="es-ES" dirty="0" err="1" smtClean="0"/>
              <a:t>Sociabilização</a:t>
            </a:r>
            <a:r>
              <a:rPr lang="es-ES" dirty="0" smtClean="0"/>
              <a:t> </a:t>
            </a:r>
            <a:r>
              <a:rPr lang="es-ES" dirty="0" err="1" smtClean="0"/>
              <a:t>com</a:t>
            </a:r>
            <a:r>
              <a:rPr lang="es-ES" dirty="0" smtClean="0"/>
              <a:t> </a:t>
            </a:r>
            <a:r>
              <a:rPr lang="es-ES" dirty="0" err="1" smtClean="0"/>
              <a:t>outras</a:t>
            </a:r>
            <a:r>
              <a:rPr lang="es-ES" dirty="0" smtClean="0"/>
              <a:t> </a:t>
            </a:r>
            <a:r>
              <a:rPr lang="es-ES" dirty="0" err="1" smtClean="0"/>
              <a:t>crianças</a:t>
            </a:r>
            <a:endParaRPr lang="es-ES" dirty="0" smtClean="0"/>
          </a:p>
          <a:p>
            <a:r>
              <a:rPr lang="es-ES" dirty="0" smtClean="0"/>
              <a:t>Autodisciplina</a:t>
            </a:r>
          </a:p>
          <a:p>
            <a:r>
              <a:rPr lang="es-ES" dirty="0" err="1" smtClean="0"/>
              <a:t>Afetividade</a:t>
            </a:r>
            <a:endParaRPr lang="es-ES" dirty="0" smtClean="0"/>
          </a:p>
          <a:p>
            <a:r>
              <a:rPr lang="es-ES" dirty="0" smtClean="0"/>
              <a:t>Cuidado </a:t>
            </a:r>
            <a:r>
              <a:rPr lang="es-ES" dirty="0" err="1" smtClean="0"/>
              <a:t>com</a:t>
            </a:r>
            <a:r>
              <a:rPr lang="es-ES" dirty="0" smtClean="0"/>
              <a:t> o </a:t>
            </a:r>
            <a:r>
              <a:rPr lang="es-ES" dirty="0" err="1" smtClean="0"/>
              <a:t>Meio</a:t>
            </a:r>
            <a:r>
              <a:rPr lang="es-ES" dirty="0" smtClean="0"/>
              <a:t> Ambiente</a:t>
            </a:r>
          </a:p>
          <a:p>
            <a:r>
              <a:rPr lang="es-ES" dirty="0" smtClean="0"/>
              <a:t>Cuidado </a:t>
            </a:r>
            <a:r>
              <a:rPr lang="es-ES" dirty="0" err="1" smtClean="0"/>
              <a:t>com</a:t>
            </a:r>
            <a:r>
              <a:rPr lang="es-ES" dirty="0" smtClean="0"/>
              <a:t> a </a:t>
            </a:r>
            <a:r>
              <a:rPr lang="es-ES" dirty="0" err="1" smtClean="0"/>
              <a:t>Saúde</a:t>
            </a:r>
            <a:r>
              <a:rPr lang="es-ES" dirty="0" smtClean="0"/>
              <a:t> </a:t>
            </a:r>
            <a:r>
              <a:rPr lang="es-ES" dirty="0" err="1" smtClean="0"/>
              <a:t>pessoal</a:t>
            </a:r>
            <a:endParaRPr lang="es-ES" dirty="0" smtClean="0"/>
          </a:p>
          <a:p>
            <a:r>
              <a:rPr lang="es-ES" dirty="0" err="1" smtClean="0"/>
              <a:t>Participação</a:t>
            </a:r>
            <a:r>
              <a:rPr lang="es-ES" dirty="0" smtClean="0"/>
              <a:t> nos </a:t>
            </a:r>
            <a:r>
              <a:rPr lang="es-ES" dirty="0" err="1" smtClean="0"/>
              <a:t>interesses</a:t>
            </a:r>
            <a:r>
              <a:rPr lang="es-ES" dirty="0" smtClean="0"/>
              <a:t> da </a:t>
            </a:r>
            <a:r>
              <a:rPr lang="es-ES" dirty="0" err="1" smtClean="0"/>
              <a:t>comunidade</a:t>
            </a:r>
            <a:r>
              <a:rPr lang="es-ES" dirty="0" smtClean="0"/>
              <a:t> e </a:t>
            </a:r>
            <a:r>
              <a:rPr lang="es-ES" dirty="0" err="1" smtClean="0"/>
              <a:t>nas</a:t>
            </a:r>
            <a:r>
              <a:rPr lang="es-ES" dirty="0" smtClean="0"/>
              <a:t> </a:t>
            </a:r>
            <a:r>
              <a:rPr lang="es-ES" dirty="0" err="1" smtClean="0"/>
              <a:t>atividades</a:t>
            </a:r>
            <a:r>
              <a:rPr lang="es-ES" dirty="0" smtClean="0"/>
              <a:t> escolares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pt-BR" dirty="0"/>
          </a:p>
        </p:txBody>
      </p:sp>
      <p:pic>
        <p:nvPicPr>
          <p:cNvPr id="4" name="Imagem 3" descr="ladodireito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2462" y="6105834"/>
            <a:ext cx="1164226" cy="8236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m 4" descr="meio_ambient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9454" y="1357298"/>
            <a:ext cx="2214578" cy="2952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m 5" descr="DSC0844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86643" y="4250536"/>
            <a:ext cx="1857389" cy="13930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800" dirty="0" smtClean="0"/>
              <a:t>AMIGUINHOS DA REIJERS</a:t>
            </a:r>
            <a:endParaRPr lang="pt-BR" sz="4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VOLUNTÁRIO REIJERS – </a:t>
            </a:r>
            <a:r>
              <a:rPr lang="es-ES" dirty="0" err="1" smtClean="0"/>
              <a:t>Jovens</a:t>
            </a:r>
            <a:r>
              <a:rPr lang="es-ES" dirty="0" smtClean="0"/>
              <a:t> </a:t>
            </a:r>
            <a:r>
              <a:rPr lang="es-ES" dirty="0" err="1" smtClean="0"/>
              <a:t>compromentidos</a:t>
            </a:r>
            <a:r>
              <a:rPr lang="es-ES" dirty="0" smtClean="0"/>
              <a:t> </a:t>
            </a:r>
            <a:r>
              <a:rPr lang="es-ES" dirty="0" err="1" smtClean="0"/>
              <a:t>em</a:t>
            </a:r>
            <a:r>
              <a:rPr lang="es-ES" dirty="0" smtClean="0"/>
              <a:t> </a:t>
            </a:r>
            <a:r>
              <a:rPr lang="es-ES" dirty="0" err="1" smtClean="0"/>
              <a:t>fazer</a:t>
            </a:r>
            <a:r>
              <a:rPr lang="es-ES" dirty="0" smtClean="0"/>
              <a:t> </a:t>
            </a:r>
            <a:r>
              <a:rPr lang="es-ES" dirty="0" err="1" smtClean="0"/>
              <a:t>diferença</a:t>
            </a:r>
            <a:r>
              <a:rPr lang="es-ES" dirty="0" smtClean="0"/>
              <a:t> </a:t>
            </a:r>
            <a:r>
              <a:rPr lang="es-ES" dirty="0" err="1" smtClean="0"/>
              <a:t>na</a:t>
            </a:r>
            <a:r>
              <a:rPr lang="es-ES" dirty="0" smtClean="0"/>
              <a:t> vida de </a:t>
            </a:r>
            <a:r>
              <a:rPr lang="es-ES" dirty="0" err="1" smtClean="0"/>
              <a:t>várias</a:t>
            </a:r>
            <a:r>
              <a:rPr lang="es-ES" dirty="0" smtClean="0"/>
              <a:t> </a:t>
            </a:r>
            <a:r>
              <a:rPr lang="es-ES" dirty="0" err="1" smtClean="0"/>
              <a:t>famílias</a:t>
            </a:r>
            <a:r>
              <a:rPr lang="es-ES" dirty="0" smtClean="0"/>
              <a:t> </a:t>
            </a:r>
            <a:r>
              <a:rPr lang="es-ES" dirty="0" err="1" smtClean="0"/>
              <a:t>atravês</a:t>
            </a:r>
            <a:r>
              <a:rPr lang="es-ES" dirty="0" smtClean="0"/>
              <a:t> do </a:t>
            </a:r>
            <a:r>
              <a:rPr lang="es-ES" dirty="0" err="1" smtClean="0"/>
              <a:t>ensino</a:t>
            </a:r>
            <a:r>
              <a:rPr lang="es-ES" dirty="0" smtClean="0"/>
              <a:t> e </a:t>
            </a:r>
            <a:r>
              <a:rPr lang="es-ES" dirty="0" err="1" smtClean="0"/>
              <a:t>carinho</a:t>
            </a:r>
            <a:r>
              <a:rPr lang="es-ES" dirty="0" smtClean="0"/>
              <a:t>.</a:t>
            </a:r>
            <a:endParaRPr lang="pt-BR" dirty="0"/>
          </a:p>
        </p:txBody>
      </p:sp>
      <p:pic>
        <p:nvPicPr>
          <p:cNvPr id="4" name="Imagem 3" descr="DSC037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06" y="4857760"/>
            <a:ext cx="2571736" cy="19288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m 4" descr="DSC0374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43174" y="4339834"/>
            <a:ext cx="3357554" cy="2518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m 5" descr="DSC0228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00264" y="2857496"/>
            <a:ext cx="2071670" cy="15537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m 6" descr="DSC0135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15106" y="4768486"/>
            <a:ext cx="2786050" cy="20895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m 7" descr="DSC0186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286544" y="2643182"/>
            <a:ext cx="2857488" cy="2143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m 8" descr="DSC0231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86248" y="2928934"/>
            <a:ext cx="1714480" cy="1285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m 9" descr="DSC02315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28596" y="3286148"/>
            <a:ext cx="1178709" cy="15716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m 10" descr="ladodireito1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72462" y="6072206"/>
            <a:ext cx="1164226" cy="8236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agem 11" descr="DSC02767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358082" y="1375134"/>
            <a:ext cx="1714512" cy="1285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285776"/>
            <a:ext cx="7239000" cy="1143000"/>
          </a:xfrm>
        </p:spPr>
        <p:txBody>
          <a:bodyPr>
            <a:normAutofit/>
          </a:bodyPr>
          <a:lstStyle/>
          <a:p>
            <a:r>
              <a:rPr lang="es-ES" sz="4800" dirty="0" smtClean="0"/>
              <a:t>AMIGUINHOS DA REIJERS</a:t>
            </a:r>
            <a:endParaRPr lang="pt-BR" sz="4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1406" y="928670"/>
            <a:ext cx="7239000" cy="4846320"/>
          </a:xfrm>
        </p:spPr>
        <p:txBody>
          <a:bodyPr/>
          <a:lstStyle/>
          <a:p>
            <a:r>
              <a:rPr lang="es-ES" dirty="0" err="1" smtClean="0"/>
              <a:t>Hoje</a:t>
            </a:r>
            <a:r>
              <a:rPr lang="es-ES" dirty="0" smtClean="0"/>
              <a:t> </a:t>
            </a:r>
            <a:r>
              <a:rPr lang="es-ES" dirty="0" err="1" smtClean="0"/>
              <a:t>com</a:t>
            </a:r>
            <a:r>
              <a:rPr lang="es-ES" dirty="0" smtClean="0"/>
              <a:t> </a:t>
            </a:r>
            <a:r>
              <a:rPr lang="es-ES" dirty="0" err="1" smtClean="0"/>
              <a:t>mais</a:t>
            </a:r>
            <a:r>
              <a:rPr lang="es-ES" dirty="0" smtClean="0"/>
              <a:t> de 130 </a:t>
            </a:r>
            <a:r>
              <a:rPr lang="es-ES" dirty="0" err="1" smtClean="0"/>
              <a:t>crianças</a:t>
            </a:r>
            <a:r>
              <a:rPr lang="es-ES" dirty="0" smtClean="0"/>
              <a:t> o </a:t>
            </a:r>
            <a:r>
              <a:rPr lang="es-ES" dirty="0" err="1" smtClean="0"/>
              <a:t>Projeto</a:t>
            </a:r>
            <a:r>
              <a:rPr lang="es-ES" dirty="0" smtClean="0"/>
              <a:t> Social acontece </a:t>
            </a:r>
            <a:r>
              <a:rPr lang="es-ES" dirty="0" err="1" smtClean="0"/>
              <a:t>aos</a:t>
            </a:r>
            <a:r>
              <a:rPr lang="es-ES" dirty="0" smtClean="0"/>
              <a:t> sábados, de 7h até </a:t>
            </a:r>
            <a:r>
              <a:rPr lang="es-ES" dirty="0" err="1" smtClean="0"/>
              <a:t>às</a:t>
            </a:r>
            <a:r>
              <a:rPr lang="es-ES" dirty="0" smtClean="0"/>
              <a:t> 13h.</a:t>
            </a:r>
          </a:p>
          <a:p>
            <a:r>
              <a:rPr lang="es-ES" dirty="0" smtClean="0"/>
              <a:t>Café da </a:t>
            </a:r>
            <a:r>
              <a:rPr lang="es-ES" dirty="0" err="1" smtClean="0"/>
              <a:t>manhã</a:t>
            </a:r>
            <a:endParaRPr lang="es-ES" dirty="0" smtClean="0"/>
          </a:p>
          <a:p>
            <a:r>
              <a:rPr lang="es-ES" dirty="0" err="1" smtClean="0"/>
              <a:t>Atividades</a:t>
            </a:r>
            <a:r>
              <a:rPr lang="es-ES" dirty="0" smtClean="0"/>
              <a:t> </a:t>
            </a:r>
            <a:r>
              <a:rPr lang="es-ES" dirty="0" err="1" smtClean="0"/>
              <a:t>Educacionais</a:t>
            </a:r>
            <a:r>
              <a:rPr lang="es-ES" dirty="0" smtClean="0"/>
              <a:t> – </a:t>
            </a:r>
            <a:r>
              <a:rPr lang="es-ES" dirty="0" err="1" smtClean="0"/>
              <a:t>Meio</a:t>
            </a:r>
            <a:r>
              <a:rPr lang="es-ES" dirty="0" smtClean="0"/>
              <a:t> Ambiente, </a:t>
            </a:r>
            <a:r>
              <a:rPr lang="es-ES" dirty="0" err="1" smtClean="0"/>
              <a:t>Artesanato</a:t>
            </a:r>
            <a:r>
              <a:rPr lang="es-ES" dirty="0" smtClean="0"/>
              <a:t>, </a:t>
            </a:r>
            <a:r>
              <a:rPr lang="es-ES" dirty="0" err="1" smtClean="0"/>
              <a:t>Saúde</a:t>
            </a:r>
            <a:r>
              <a:rPr lang="es-ES" dirty="0" smtClean="0"/>
              <a:t>, </a:t>
            </a:r>
            <a:r>
              <a:rPr lang="es-ES" dirty="0" err="1" smtClean="0"/>
              <a:t>Cidadania</a:t>
            </a:r>
            <a:r>
              <a:rPr lang="es-ES" dirty="0" smtClean="0"/>
              <a:t>, </a:t>
            </a:r>
            <a:r>
              <a:rPr lang="es-ES" dirty="0" err="1" smtClean="0"/>
              <a:t>Senso</a:t>
            </a:r>
            <a:r>
              <a:rPr lang="es-ES" dirty="0" smtClean="0"/>
              <a:t> Crítico, Agricultura, etc.</a:t>
            </a:r>
          </a:p>
          <a:p>
            <a:r>
              <a:rPr lang="es-ES" dirty="0" err="1" smtClean="0"/>
              <a:t>Atividades</a:t>
            </a:r>
            <a:r>
              <a:rPr lang="es-ES" dirty="0" smtClean="0"/>
              <a:t> Físicas – </a:t>
            </a:r>
            <a:r>
              <a:rPr lang="es-ES" dirty="0" err="1" smtClean="0"/>
              <a:t>Capoeira</a:t>
            </a:r>
            <a:r>
              <a:rPr lang="es-ES" dirty="0" smtClean="0"/>
              <a:t>, </a:t>
            </a:r>
            <a:r>
              <a:rPr lang="es-ES" dirty="0" err="1" smtClean="0"/>
              <a:t>Futebol</a:t>
            </a:r>
            <a:r>
              <a:rPr lang="es-ES" dirty="0" smtClean="0"/>
              <a:t> de </a:t>
            </a:r>
            <a:r>
              <a:rPr lang="es-ES" dirty="0" err="1" smtClean="0"/>
              <a:t>Salão</a:t>
            </a:r>
            <a:r>
              <a:rPr lang="es-ES" dirty="0" smtClean="0"/>
              <a:t>, </a:t>
            </a:r>
            <a:r>
              <a:rPr lang="es-ES" dirty="0" err="1" smtClean="0"/>
              <a:t>Basquete</a:t>
            </a:r>
            <a:r>
              <a:rPr lang="es-ES" dirty="0" smtClean="0"/>
              <a:t>, </a:t>
            </a:r>
            <a:r>
              <a:rPr lang="es-ES" dirty="0" err="1" smtClean="0"/>
              <a:t>Voley</a:t>
            </a:r>
            <a:r>
              <a:rPr lang="es-ES" dirty="0" smtClean="0"/>
              <a:t> e </a:t>
            </a:r>
            <a:r>
              <a:rPr lang="es-ES" dirty="0" err="1" smtClean="0"/>
              <a:t>Dança</a:t>
            </a:r>
            <a:r>
              <a:rPr lang="es-ES" dirty="0" smtClean="0"/>
              <a:t>.</a:t>
            </a:r>
            <a:endParaRPr lang="pt-BR" dirty="0"/>
          </a:p>
        </p:txBody>
      </p:sp>
      <p:pic>
        <p:nvPicPr>
          <p:cNvPr id="4" name="Imagem 3" descr="ladodireito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2462" y="6072206"/>
            <a:ext cx="1164226" cy="8236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m 4" descr="DSC0227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91129" y="4643446"/>
            <a:ext cx="2952771" cy="2214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m 5" descr="DSC0231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81861" y="857232"/>
            <a:ext cx="2262171" cy="16966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m 6" descr="DSC0374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00298" y="4857760"/>
            <a:ext cx="2666986" cy="200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m 7" descr="DSC0079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4282" y="5143512"/>
            <a:ext cx="2214546" cy="16609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m 8" descr="DSC0079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953298" y="2786058"/>
            <a:ext cx="2262172" cy="16966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800" dirty="0" err="1" smtClean="0"/>
              <a:t>Amiguinhos</a:t>
            </a:r>
            <a:r>
              <a:rPr lang="es-ES" sz="4800" dirty="0" smtClean="0"/>
              <a:t> da </a:t>
            </a:r>
            <a:r>
              <a:rPr lang="es-ES" sz="4800" dirty="0" err="1" smtClean="0"/>
              <a:t>reijers</a:t>
            </a:r>
            <a:endParaRPr lang="pt-BR" sz="4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28596" y="1609416"/>
            <a:ext cx="7072362" cy="4846320"/>
          </a:xfrm>
        </p:spPr>
        <p:txBody>
          <a:bodyPr>
            <a:normAutofit/>
          </a:bodyPr>
          <a:lstStyle/>
          <a:p>
            <a:pPr algn="just"/>
            <a:r>
              <a:rPr lang="es-ES" b="1" dirty="0" smtClean="0"/>
              <a:t>MÚSICA – As </a:t>
            </a:r>
            <a:r>
              <a:rPr lang="es-ES" b="1" dirty="0" err="1" smtClean="0"/>
              <a:t>crianças</a:t>
            </a:r>
            <a:r>
              <a:rPr lang="es-ES" b="1" dirty="0" smtClean="0"/>
              <a:t> </a:t>
            </a:r>
            <a:r>
              <a:rPr lang="es-ES" b="1" dirty="0" err="1" smtClean="0"/>
              <a:t>aprendem</a:t>
            </a:r>
            <a:r>
              <a:rPr lang="es-ES" b="1" dirty="0" smtClean="0"/>
              <a:t> as notas </a:t>
            </a:r>
            <a:r>
              <a:rPr lang="es-ES" b="1" dirty="0" err="1" smtClean="0"/>
              <a:t>musicais</a:t>
            </a:r>
            <a:r>
              <a:rPr lang="es-ES" b="1" dirty="0" smtClean="0"/>
              <a:t> e </a:t>
            </a:r>
            <a:r>
              <a:rPr lang="es-ES" b="1" dirty="0" err="1" smtClean="0"/>
              <a:t>desenvolvem</a:t>
            </a:r>
            <a:r>
              <a:rPr lang="es-ES" b="1" dirty="0" smtClean="0"/>
              <a:t> </a:t>
            </a:r>
            <a:r>
              <a:rPr lang="es-ES" b="1" dirty="0" err="1" smtClean="0"/>
              <a:t>suas</a:t>
            </a:r>
            <a:r>
              <a:rPr lang="es-ES" b="1" dirty="0" smtClean="0"/>
              <a:t> habilidades </a:t>
            </a:r>
            <a:r>
              <a:rPr lang="es-ES" b="1" dirty="0" err="1" smtClean="0"/>
              <a:t>sensoras</a:t>
            </a:r>
            <a:r>
              <a:rPr lang="es-ES" b="1" dirty="0" smtClean="0"/>
              <a:t>.</a:t>
            </a:r>
            <a:endParaRPr lang="pt-BR" dirty="0"/>
          </a:p>
        </p:txBody>
      </p:sp>
      <p:pic>
        <p:nvPicPr>
          <p:cNvPr id="4" name="Imagem 3" descr="DSC0279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76" y="3429000"/>
            <a:ext cx="3786182" cy="28396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m 4" descr="ladodireito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2462" y="6072206"/>
            <a:ext cx="1164226" cy="8236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m 5" descr="DSC0278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48153" y="3786190"/>
            <a:ext cx="4095747" cy="30718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o">
  <a:themeElements>
    <a:clrScheme name="Opulen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o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o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824</TotalTime>
  <Words>212</Words>
  <Application>Microsoft Office PowerPoint</Application>
  <PresentationFormat>Apresentação na tela (4:3)</PresentationFormat>
  <Paragraphs>37</Paragraphs>
  <Slides>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7" baseType="lpstr">
      <vt:lpstr>Opulento</vt:lpstr>
      <vt:lpstr>PROJETO SOCIAL AMIGUINHOS DA REIJERS</vt:lpstr>
      <vt:lpstr>AMIGUINHOS DA REIJERS</vt:lpstr>
      <vt:lpstr>AMIGUINHOS DA REIJERS</vt:lpstr>
      <vt:lpstr>AMIGUINHOS DA REIJERS</vt:lpstr>
      <vt:lpstr>AMIGUINHOS DA REIJERS</vt:lpstr>
      <vt:lpstr>Amiguinhos da reijers</vt:lpstr>
    </vt:vector>
  </TitlesOfParts>
  <Company>Litepc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PROJETO SOCIAL AMIGUINHOS DA REIJERS</dc:title>
  <dc:creator>ExtremeLite</dc:creator>
  <cp:lastModifiedBy>ExtremeLite</cp:lastModifiedBy>
  <cp:revision>47</cp:revision>
  <dcterms:created xsi:type="dcterms:W3CDTF">2010-02-24T13:34:09Z</dcterms:created>
  <dcterms:modified xsi:type="dcterms:W3CDTF">2010-03-18T21:00:12Z</dcterms:modified>
</cp:coreProperties>
</file>